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5"/>
  </p:notesMasterIdLst>
  <p:handoutMasterIdLst>
    <p:handoutMasterId r:id="rId6"/>
  </p:handoutMasterIdLst>
  <p:sldIdLst>
    <p:sldId id="287" r:id="rId3"/>
    <p:sldId id="289" r:id="rId4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1560">
          <p15:clr>
            <a:srgbClr val="A4A3A4"/>
          </p15:clr>
        </p15:guide>
        <p15:guide id="3" orient="horz" pos="2129">
          <p15:clr>
            <a:srgbClr val="A4A3A4"/>
          </p15:clr>
        </p15:guide>
        <p15:guide id="4" pos="4889">
          <p15:clr>
            <a:srgbClr val="A4A3A4"/>
          </p15:clr>
        </p15:guide>
        <p15:guide id="5" pos="2881">
          <p15:clr>
            <a:srgbClr val="A4A3A4"/>
          </p15:clr>
        </p15:guide>
        <p15:guide id="6" pos="192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8087" autoAdjust="0"/>
  </p:normalViewPr>
  <p:slideViewPr>
    <p:cSldViewPr snapToGrid="0">
      <p:cViewPr varScale="1">
        <p:scale>
          <a:sx n="115" d="100"/>
          <a:sy n="115" d="100"/>
        </p:scale>
        <p:origin x="485" y="67"/>
      </p:cViewPr>
      <p:guideLst>
        <p:guide orient="horz" pos="1620"/>
        <p:guide orient="horz" pos="1560"/>
        <p:guide orient="horz" pos="2129"/>
        <p:guide pos="4889"/>
        <p:guide pos="2881"/>
        <p:guide pos="192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-3156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39B391-AB36-4EEE-9976-1680B6A13F82}" type="doc">
      <dgm:prSet loTypeId="urn:microsoft.com/office/officeart/2005/8/layout/venn1" loCatId="relationship" qsTypeId="urn:microsoft.com/office/officeart/2005/8/quickstyle/simple2" qsCatId="simple" csTypeId="urn:microsoft.com/office/officeart/2005/8/colors/accent0_3" csCatId="mainScheme" phldr="1"/>
      <dgm:spPr/>
    </dgm:pt>
    <dgm:pt modelId="{3A09F54C-CF93-4A87-A7AF-50E01320CD7C}">
      <dgm:prSet phldrT="[Text]"/>
      <dgm:spPr/>
      <dgm:t>
        <a:bodyPr/>
        <a:lstStyle/>
        <a:p>
          <a:r>
            <a:rPr lang="en-US" b="1" dirty="0">
              <a:solidFill>
                <a:schemeClr val="bg1"/>
              </a:solidFill>
            </a:rPr>
            <a:t>Real Time</a:t>
          </a:r>
        </a:p>
      </dgm:t>
    </dgm:pt>
    <dgm:pt modelId="{C03AC73D-4D96-4D91-867E-D92692F581B6}" type="parTrans" cxnId="{F58A8CEC-BCF2-41D9-9F07-E4FC12F8FB52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6A1CAD1D-1795-4868-A0EF-E5BE61842828}" type="sibTrans" cxnId="{F58A8CEC-BCF2-41D9-9F07-E4FC12F8FB52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872A1D85-4895-4E64-82DC-85F6C249C1E8}">
      <dgm:prSet phldrT="[Text]"/>
      <dgm:spPr/>
      <dgm:t>
        <a:bodyPr/>
        <a:lstStyle/>
        <a:p>
          <a:r>
            <a:rPr lang="en-US" b="1" dirty="0">
              <a:solidFill>
                <a:schemeClr val="bg1"/>
              </a:solidFill>
            </a:rPr>
            <a:t>Quick response</a:t>
          </a:r>
        </a:p>
      </dgm:t>
    </dgm:pt>
    <dgm:pt modelId="{DC62D329-1A8C-461B-A150-0AD3F8B995B7}" type="parTrans" cxnId="{DB00CEA6-9D1D-4B85-9E51-D7D3BD7BE3AC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C7081C49-B932-4A9C-B2B0-99E3AC290F18}" type="sibTrans" cxnId="{DB00CEA6-9D1D-4B85-9E51-D7D3BD7BE3AC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6BAD3782-8808-4377-8662-3CD620BD8245}">
      <dgm:prSet phldrT="[Text]"/>
      <dgm:spPr/>
      <dgm:t>
        <a:bodyPr/>
        <a:lstStyle/>
        <a:p>
          <a:r>
            <a:rPr lang="en-US" b="1" dirty="0">
              <a:solidFill>
                <a:schemeClr val="bg1"/>
              </a:solidFill>
            </a:rPr>
            <a:t>Scalability</a:t>
          </a:r>
        </a:p>
      </dgm:t>
    </dgm:pt>
    <dgm:pt modelId="{26A5D4D6-F49D-4B8F-B6F7-928A9EE9E1FC}" type="parTrans" cxnId="{DE2587C6-9B84-4AD9-BFE4-4E0B57C37E1B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9C292F4B-776F-4769-A810-43A7F467F648}" type="sibTrans" cxnId="{DE2587C6-9B84-4AD9-BFE4-4E0B57C37E1B}">
      <dgm:prSet/>
      <dgm:spPr/>
      <dgm:t>
        <a:bodyPr/>
        <a:lstStyle/>
        <a:p>
          <a:endParaRPr lang="en-US" b="1">
            <a:solidFill>
              <a:schemeClr val="bg1"/>
            </a:solidFill>
          </a:endParaRPr>
        </a:p>
      </dgm:t>
    </dgm:pt>
    <dgm:pt modelId="{07467A3B-31A4-496A-BCB5-0D4BC45F8C8B}" type="pres">
      <dgm:prSet presAssocID="{FA39B391-AB36-4EEE-9976-1680B6A13F82}" presName="compositeShape" presStyleCnt="0">
        <dgm:presLayoutVars>
          <dgm:chMax val="7"/>
          <dgm:dir/>
          <dgm:resizeHandles val="exact"/>
        </dgm:presLayoutVars>
      </dgm:prSet>
      <dgm:spPr/>
    </dgm:pt>
    <dgm:pt modelId="{E7F8F831-B863-40F8-968C-AF213742AE3D}" type="pres">
      <dgm:prSet presAssocID="{3A09F54C-CF93-4A87-A7AF-50E01320CD7C}" presName="circ1" presStyleLbl="vennNode1" presStyleIdx="0" presStyleCnt="3"/>
      <dgm:spPr/>
    </dgm:pt>
    <dgm:pt modelId="{A235F007-8396-4C65-93B7-022197538FE7}" type="pres">
      <dgm:prSet presAssocID="{3A09F54C-CF93-4A87-A7AF-50E01320CD7C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DD01F211-240B-4D8B-91B4-B2A0F2859DE9}" type="pres">
      <dgm:prSet presAssocID="{872A1D85-4895-4E64-82DC-85F6C249C1E8}" presName="circ2" presStyleLbl="vennNode1" presStyleIdx="1" presStyleCnt="3"/>
      <dgm:spPr/>
    </dgm:pt>
    <dgm:pt modelId="{302E133A-0B22-48AB-860A-971616AAD34C}" type="pres">
      <dgm:prSet presAssocID="{872A1D85-4895-4E64-82DC-85F6C249C1E8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5B7FF893-2DE6-429E-B70E-3DA9EC62D86E}" type="pres">
      <dgm:prSet presAssocID="{6BAD3782-8808-4377-8662-3CD620BD8245}" presName="circ3" presStyleLbl="vennNode1" presStyleIdx="2" presStyleCnt="3"/>
      <dgm:spPr/>
    </dgm:pt>
    <dgm:pt modelId="{828A41F2-5217-4D65-A9F4-0DCA0EE55666}" type="pres">
      <dgm:prSet presAssocID="{6BAD3782-8808-4377-8662-3CD620BD8245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A7EC0110-69CA-4600-8838-088A46BFB509}" type="presOf" srcId="{6BAD3782-8808-4377-8662-3CD620BD8245}" destId="{5B7FF893-2DE6-429E-B70E-3DA9EC62D86E}" srcOrd="0" destOrd="0" presId="urn:microsoft.com/office/officeart/2005/8/layout/venn1"/>
    <dgm:cxn modelId="{7D2E4692-6E77-4EFE-A97B-1521AF17199E}" type="presOf" srcId="{FA39B391-AB36-4EEE-9976-1680B6A13F82}" destId="{07467A3B-31A4-496A-BCB5-0D4BC45F8C8B}" srcOrd="0" destOrd="0" presId="urn:microsoft.com/office/officeart/2005/8/layout/venn1"/>
    <dgm:cxn modelId="{DB00CEA6-9D1D-4B85-9E51-D7D3BD7BE3AC}" srcId="{FA39B391-AB36-4EEE-9976-1680B6A13F82}" destId="{872A1D85-4895-4E64-82DC-85F6C249C1E8}" srcOrd="1" destOrd="0" parTransId="{DC62D329-1A8C-461B-A150-0AD3F8B995B7}" sibTransId="{C7081C49-B932-4A9C-B2B0-99E3AC290F18}"/>
    <dgm:cxn modelId="{DE2587C6-9B84-4AD9-BFE4-4E0B57C37E1B}" srcId="{FA39B391-AB36-4EEE-9976-1680B6A13F82}" destId="{6BAD3782-8808-4377-8662-3CD620BD8245}" srcOrd="2" destOrd="0" parTransId="{26A5D4D6-F49D-4B8F-B6F7-928A9EE9E1FC}" sibTransId="{9C292F4B-776F-4769-A810-43A7F467F648}"/>
    <dgm:cxn modelId="{1D6B77C7-B9F7-4A22-A472-1844915C6730}" type="presOf" srcId="{3A09F54C-CF93-4A87-A7AF-50E01320CD7C}" destId="{E7F8F831-B863-40F8-968C-AF213742AE3D}" srcOrd="0" destOrd="0" presId="urn:microsoft.com/office/officeart/2005/8/layout/venn1"/>
    <dgm:cxn modelId="{13BA6AC9-8708-4170-B858-0188BA1EA8F5}" type="presOf" srcId="{6BAD3782-8808-4377-8662-3CD620BD8245}" destId="{828A41F2-5217-4D65-A9F4-0DCA0EE55666}" srcOrd="1" destOrd="0" presId="urn:microsoft.com/office/officeart/2005/8/layout/venn1"/>
    <dgm:cxn modelId="{4340E6D9-5043-443C-9158-C75483F2B401}" type="presOf" srcId="{872A1D85-4895-4E64-82DC-85F6C249C1E8}" destId="{DD01F211-240B-4D8B-91B4-B2A0F2859DE9}" srcOrd="0" destOrd="0" presId="urn:microsoft.com/office/officeart/2005/8/layout/venn1"/>
    <dgm:cxn modelId="{DD1601E7-0CE1-455C-8401-CE497ED2E6EE}" type="presOf" srcId="{3A09F54C-CF93-4A87-A7AF-50E01320CD7C}" destId="{A235F007-8396-4C65-93B7-022197538FE7}" srcOrd="1" destOrd="0" presId="urn:microsoft.com/office/officeart/2005/8/layout/venn1"/>
    <dgm:cxn modelId="{F58A8CEC-BCF2-41D9-9F07-E4FC12F8FB52}" srcId="{FA39B391-AB36-4EEE-9976-1680B6A13F82}" destId="{3A09F54C-CF93-4A87-A7AF-50E01320CD7C}" srcOrd="0" destOrd="0" parTransId="{C03AC73D-4D96-4D91-867E-D92692F581B6}" sibTransId="{6A1CAD1D-1795-4868-A0EF-E5BE61842828}"/>
    <dgm:cxn modelId="{F8E281FA-3050-4A9E-9246-CD95A0B8374F}" type="presOf" srcId="{872A1D85-4895-4E64-82DC-85F6C249C1E8}" destId="{302E133A-0B22-48AB-860A-971616AAD34C}" srcOrd="1" destOrd="0" presId="urn:microsoft.com/office/officeart/2005/8/layout/venn1"/>
    <dgm:cxn modelId="{0939A488-9882-4F0C-B48F-865ADA321BE7}" type="presParOf" srcId="{07467A3B-31A4-496A-BCB5-0D4BC45F8C8B}" destId="{E7F8F831-B863-40F8-968C-AF213742AE3D}" srcOrd="0" destOrd="0" presId="urn:microsoft.com/office/officeart/2005/8/layout/venn1"/>
    <dgm:cxn modelId="{F31B5713-AF61-4D15-8373-2CE8441D80C4}" type="presParOf" srcId="{07467A3B-31A4-496A-BCB5-0D4BC45F8C8B}" destId="{A235F007-8396-4C65-93B7-022197538FE7}" srcOrd="1" destOrd="0" presId="urn:microsoft.com/office/officeart/2005/8/layout/venn1"/>
    <dgm:cxn modelId="{58A0BC1A-542A-44AE-81A9-B830ADFCA84C}" type="presParOf" srcId="{07467A3B-31A4-496A-BCB5-0D4BC45F8C8B}" destId="{DD01F211-240B-4D8B-91B4-B2A0F2859DE9}" srcOrd="2" destOrd="0" presId="urn:microsoft.com/office/officeart/2005/8/layout/venn1"/>
    <dgm:cxn modelId="{68CF7E23-8385-4FEF-B723-0672CAC54146}" type="presParOf" srcId="{07467A3B-31A4-496A-BCB5-0D4BC45F8C8B}" destId="{302E133A-0B22-48AB-860A-971616AAD34C}" srcOrd="3" destOrd="0" presId="urn:microsoft.com/office/officeart/2005/8/layout/venn1"/>
    <dgm:cxn modelId="{DE983096-391A-4D82-95C2-9808CFAAD7E5}" type="presParOf" srcId="{07467A3B-31A4-496A-BCB5-0D4BC45F8C8B}" destId="{5B7FF893-2DE6-429E-B70E-3DA9EC62D86E}" srcOrd="4" destOrd="0" presId="urn:microsoft.com/office/officeart/2005/8/layout/venn1"/>
    <dgm:cxn modelId="{428B2C43-0515-4242-9100-2CBA8C151530}" type="presParOf" srcId="{07467A3B-31A4-496A-BCB5-0D4BC45F8C8B}" destId="{828A41F2-5217-4D65-A9F4-0DCA0EE55666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F8F831-B863-40F8-968C-AF213742AE3D}">
      <dsp:nvSpPr>
        <dsp:cNvPr id="0" name=""/>
        <dsp:cNvSpPr/>
      </dsp:nvSpPr>
      <dsp:spPr>
        <a:xfrm>
          <a:off x="867149" y="34468"/>
          <a:ext cx="1654492" cy="1654492"/>
        </a:xfrm>
        <a:prstGeom prst="ellipse">
          <a:avLst/>
        </a:prstGeom>
        <a:solidFill>
          <a:schemeClr val="dk2">
            <a:alpha val="5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bg1"/>
              </a:solidFill>
            </a:rPr>
            <a:t>Real Time</a:t>
          </a:r>
        </a:p>
      </dsp:txBody>
      <dsp:txXfrm>
        <a:off x="1087748" y="324004"/>
        <a:ext cx="1213294" cy="744521"/>
      </dsp:txXfrm>
    </dsp:sp>
    <dsp:sp modelId="{DD01F211-240B-4D8B-91B4-B2A0F2859DE9}">
      <dsp:nvSpPr>
        <dsp:cNvPr id="0" name=""/>
        <dsp:cNvSpPr/>
      </dsp:nvSpPr>
      <dsp:spPr>
        <a:xfrm>
          <a:off x="1464145" y="1068526"/>
          <a:ext cx="1654492" cy="1654492"/>
        </a:xfrm>
        <a:prstGeom prst="ellipse">
          <a:avLst/>
        </a:prstGeom>
        <a:solidFill>
          <a:schemeClr val="dk2">
            <a:alpha val="5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bg1"/>
              </a:solidFill>
            </a:rPr>
            <a:t>Quick response</a:t>
          </a:r>
        </a:p>
      </dsp:txBody>
      <dsp:txXfrm>
        <a:off x="1970144" y="1495936"/>
        <a:ext cx="992695" cy="909970"/>
      </dsp:txXfrm>
    </dsp:sp>
    <dsp:sp modelId="{5B7FF893-2DE6-429E-B70E-3DA9EC62D86E}">
      <dsp:nvSpPr>
        <dsp:cNvPr id="0" name=""/>
        <dsp:cNvSpPr/>
      </dsp:nvSpPr>
      <dsp:spPr>
        <a:xfrm>
          <a:off x="270153" y="1068526"/>
          <a:ext cx="1654492" cy="1654492"/>
        </a:xfrm>
        <a:prstGeom prst="ellipse">
          <a:avLst/>
        </a:prstGeom>
        <a:solidFill>
          <a:schemeClr val="dk2">
            <a:alpha val="5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bg1"/>
              </a:solidFill>
            </a:rPr>
            <a:t>Scalability</a:t>
          </a:r>
        </a:p>
      </dsp:txBody>
      <dsp:txXfrm>
        <a:off x="425951" y="1495936"/>
        <a:ext cx="992695" cy="9099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329676-9C87-4D7C-944A-0DD307B2C7B1}" type="datetimeFigureOut">
              <a:rPr lang="en-US" smtClean="0"/>
              <a:t>4/13/2018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96363B-7B8B-4E86-9185-97E5B0480A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2969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media1.wmv>
</file>

<file path=ppt/media/media2.wmv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7238EB-1332-402A-89CC-5E06E40D1C9E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8C02BD-617F-443A-9DC6-BE620467D6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377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F40DFA-B482-4AD0-A536-856EB395CEAD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F40DFA-B482-4AD0-A536-856EB395CEAD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wmv"/><Relationship Id="rId7" Type="http://schemas.openxmlformats.org/officeDocument/2006/relationships/slideMaster" Target="../slideMasters/slideMaster1.xml"/><Relationship Id="rId12" Type="http://schemas.openxmlformats.org/officeDocument/2006/relationships/image" Target="../media/image5.jpe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video" Target="../media/media3.wmv"/><Relationship Id="rId11" Type="http://schemas.openxmlformats.org/officeDocument/2006/relationships/image" Target="../media/image4.png"/><Relationship Id="rId5" Type="http://schemas.microsoft.com/office/2007/relationships/media" Target="../media/media3.wmv"/><Relationship Id="rId10" Type="http://schemas.openxmlformats.org/officeDocument/2006/relationships/image" Target="../media/image3.jpeg"/><Relationship Id="rId4" Type="http://schemas.openxmlformats.org/officeDocument/2006/relationships/video" Target="../media/media2.wmv"/><Relationship Id="rId9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Water_new.wmv"/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8"/>
          <a:srcRect l="-238" t="25119" r="-357" b="-637"/>
          <a:stretch/>
        </p:blipFill>
        <p:spPr>
          <a:xfrm>
            <a:off x="-1" y="10886"/>
            <a:ext cx="9198429" cy="517071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 userDrawn="1"/>
        </p:nvSpPr>
        <p:spPr>
          <a:xfrm>
            <a:off x="3886200" y="0"/>
            <a:ext cx="4114800" cy="5143500"/>
          </a:xfrm>
          <a:prstGeom prst="rect">
            <a:avLst/>
          </a:prstGeom>
          <a:solidFill>
            <a:schemeClr val="tx2">
              <a:lumMod val="50000"/>
            </a:schemeClr>
          </a:solidFill>
          <a:ln w="38100">
            <a:noFill/>
          </a:ln>
          <a:effectLst>
            <a:outerShdw blurRad="901700" dir="27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ettyImages_sdd30005019vm_n.wmv">
            <a:hlinkClick r:id="" action="ppaction://media"/>
          </p:cNvPr>
          <p:cNvPicPr>
            <a:picLocks noChangeAspect="1"/>
          </p:cNvPicPr>
          <p:nvPr userDrawn="1"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9"/>
          <a:srcRect l="5841" r="3869"/>
          <a:stretch/>
        </p:blipFill>
        <p:spPr>
          <a:xfrm>
            <a:off x="4721087" y="375388"/>
            <a:ext cx="1997764" cy="14996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4443" y="375388"/>
            <a:ext cx="2255157" cy="15064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GettyImages_rlhoceanlife_058_n.wmv">
            <a:hlinkClick r:id="" action="ppaction://media"/>
          </p:cNvPr>
          <p:cNvPicPr>
            <a:picLocks noChangeAspect="1"/>
          </p:cNvPicPr>
          <p:nvPr userDrawn="1"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 rotWithShape="1">
          <a:blip r:embed="rId11" cstate="print"/>
          <a:srcRect l="-2"/>
          <a:stretch/>
        </p:blipFill>
        <p:spPr>
          <a:xfrm>
            <a:off x="-149088" y="375388"/>
            <a:ext cx="1997765" cy="14996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2" name="Picture 11" descr="GettyImages_200300145-001.jpg"/>
          <p:cNvPicPr>
            <a:picLocks noChangeAspect="1"/>
          </p:cNvPicPr>
          <p:nvPr userDrawn="1"/>
        </p:nvPicPr>
        <p:blipFill>
          <a:blip r:embed="rId12"/>
          <a:srcRect/>
          <a:stretch>
            <a:fillRect/>
          </a:stretch>
        </p:blipFill>
        <p:spPr>
          <a:xfrm>
            <a:off x="7029114" y="375388"/>
            <a:ext cx="2231136" cy="150154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38638" y="2277269"/>
            <a:ext cx="3599132" cy="1102519"/>
          </a:xfrm>
        </p:spPr>
        <p:txBody>
          <a:bodyPr>
            <a:normAutofit/>
          </a:bodyPr>
          <a:lstStyle>
            <a:lvl1pPr algn="l">
              <a:defRPr sz="2500" b="1" cap="small" baseline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38637" y="3379788"/>
            <a:ext cx="3589405" cy="849312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07/7/12/main" xmlns="" Requires="p14">
      <p:transition xmlns:p141="http://schemas.microsoft.com/office/powerpoint/2010/main" spd="slow" p141:dur="1700">
        <p141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483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083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5507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6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video>
            <p:video>
              <p:cMediaNode>
                <p:cTn id="17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23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  <p:bldLst>
      <p:bldP spid="8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457199"/>
            <a:ext cx="3008313" cy="619125"/>
          </a:xfrm>
        </p:spPr>
        <p:txBody>
          <a:bodyPr anchor="b">
            <a:noAutofit/>
          </a:bodyPr>
          <a:lstStyle>
            <a:lvl1pPr algn="l">
              <a:defRPr lang="en-US" sz="20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466928"/>
            <a:ext cx="5111750" cy="412769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>
            <a:normAutofit/>
          </a:bodyPr>
          <a:lstStyle>
            <a:lvl1pPr algn="l">
              <a:defRPr sz="1900" b="1" cap="small" baseline="0">
                <a:solidFill>
                  <a:schemeClr val="bg1"/>
                </a:solidFill>
                <a:latin typeface="Constant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500" b="1" cap="small" baseline="0">
                <a:latin typeface="Constantia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47471"/>
            <a:ext cx="2057400" cy="4147151"/>
          </a:xfrm>
        </p:spPr>
        <p:txBody>
          <a:bodyPr vert="eaVert">
            <a:normAutofit/>
          </a:bodyPr>
          <a:lstStyle>
            <a:lvl1pPr>
              <a:defRPr sz="2400" b="1" cap="small" baseline="0">
                <a:latin typeface="Constantia" pitchFamily="18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47471"/>
            <a:ext cx="6019800" cy="4147151"/>
          </a:xfrm>
        </p:spPr>
        <p:txBody>
          <a:bodyPr vert="eaVert"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: Sta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65710"/>
            <a:ext cx="8229600" cy="633514"/>
          </a:xfr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US" sz="25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1800">
                <a:latin typeface="+mn-lt"/>
                <a:cs typeface="Tahoma" pitchFamily="34" charset="0"/>
              </a:defRPr>
            </a:lvl1pPr>
            <a:lvl2pPr>
              <a:defRPr sz="1600">
                <a:latin typeface="+mn-lt"/>
                <a:cs typeface="Tahoma" pitchFamily="34" charset="0"/>
              </a:defRPr>
            </a:lvl2pPr>
            <a:lvl3pPr>
              <a:defRPr sz="1400">
                <a:latin typeface="+mn-lt"/>
                <a:cs typeface="Tahoma" pitchFamily="34" charset="0"/>
              </a:defRPr>
            </a:lvl3pPr>
            <a:lvl4pPr>
              <a:defRPr sz="1200">
                <a:latin typeface="+mn-lt"/>
                <a:cs typeface="Tahoma" pitchFamily="34" charset="0"/>
              </a:defRPr>
            </a:lvl4pPr>
            <a:lvl5pPr>
              <a:defRPr sz="1200">
                <a:latin typeface="+mn-lt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: Side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914400" y="0"/>
            <a:ext cx="8229600" cy="5143500"/>
          </a:xfrm>
          <a:prstGeom prst="rect">
            <a:avLst/>
          </a:prstGeom>
          <a:solidFill>
            <a:schemeClr val="tx2">
              <a:lumMod val="50000"/>
            </a:schemeClr>
          </a:solidFill>
          <a:effectLst>
            <a:outerShdw blurRad="10287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rot="5400000">
            <a:off x="-1595899" y="2571750"/>
            <a:ext cx="51435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8136" y="465710"/>
            <a:ext cx="7548664" cy="633514"/>
          </a:xfrm>
        </p:spPr>
        <p:txBody>
          <a:bodyPr anchor="ctr" anchorCtr="0">
            <a:normAutofit/>
          </a:bodyPr>
          <a:lstStyle>
            <a:lvl1pPr algn="l">
              <a:defRPr lang="en-US" sz="25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8136" y="1200151"/>
            <a:ext cx="7548664" cy="3255117"/>
          </a:xfrm>
        </p:spPr>
        <p:txBody>
          <a:bodyPr>
            <a:normAutofit/>
          </a:bodyPr>
          <a:lstStyle>
            <a:lvl1pPr>
              <a:defRPr sz="1800">
                <a:latin typeface="+mn-lt"/>
                <a:cs typeface="Tahoma" pitchFamily="34" charset="0"/>
              </a:defRPr>
            </a:lvl1pPr>
            <a:lvl2pPr>
              <a:defRPr sz="1600">
                <a:latin typeface="+mn-lt"/>
                <a:cs typeface="Tahoma" pitchFamily="34" charset="0"/>
              </a:defRPr>
            </a:lvl2pPr>
            <a:lvl3pPr>
              <a:defRPr sz="1400">
                <a:latin typeface="+mn-lt"/>
                <a:cs typeface="Tahoma" pitchFamily="34" charset="0"/>
              </a:defRPr>
            </a:lvl3pPr>
            <a:lvl4pPr>
              <a:defRPr sz="1200">
                <a:latin typeface="+mn-lt"/>
                <a:cs typeface="Tahoma" pitchFamily="34" charset="0"/>
              </a:defRPr>
            </a:lvl4pPr>
            <a:lvl5pPr>
              <a:defRPr sz="1200">
                <a:latin typeface="+mn-lt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28738" y="4776836"/>
            <a:ext cx="2133600" cy="273844"/>
          </a:xfrm>
        </p:spPr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28228" y="4776836"/>
            <a:ext cx="28956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89717" y="4776836"/>
            <a:ext cx="2133600" cy="273844"/>
          </a:xfrm>
        </p:spPr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Water_new.wmv"/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238" t="25119" r="89566" b="-637"/>
          <a:stretch/>
        </p:blipFill>
        <p:spPr>
          <a:xfrm>
            <a:off x="0" y="10886"/>
            <a:ext cx="975852" cy="51707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96731091"/>
      </p:ext>
    </p:extLst>
  </p:cSld>
  <p:clrMapOvr>
    <a:masterClrMapping/>
  </p:clrMapOvr>
  <mc:AlternateContent xmlns:mc="http://schemas.openxmlformats.org/markup-compatibility/2006">
    <mc:Choice xmlns:p14="http://schemas.microsoft.com/office/powerpoint/2007/7/12/main" xmlns="" Requires="p14">
      <p:transition xmlns:p141="http://schemas.microsoft.com/office/powerpoint/2010/main" spd="slow" p141:dur="1700">
        <p141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550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video>
          </p:childTnLst>
        </p:cTn>
      </p:par>
    </p:tnLst>
    <p:bldLst>
      <p:bldP spid="7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: Full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Water_new.wmv"/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238" t="25119" r="-357" b="-637"/>
          <a:stretch/>
        </p:blipFill>
        <p:spPr>
          <a:xfrm>
            <a:off x="-1" y="10886"/>
            <a:ext cx="9198429" cy="517071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65710"/>
            <a:ext cx="8229600" cy="633514"/>
          </a:xfrm>
        </p:spPr>
        <p:txBody>
          <a:bodyPr anchor="ctr" anchorCtr="0">
            <a:normAutofit/>
          </a:bodyPr>
          <a:lstStyle>
            <a:lvl1pPr algn="l">
              <a:defRPr lang="en-US" sz="25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1800">
                <a:latin typeface="+mn-lt"/>
                <a:cs typeface="Tahoma" pitchFamily="34" charset="0"/>
              </a:defRPr>
            </a:lvl1pPr>
            <a:lvl2pPr>
              <a:defRPr sz="1600">
                <a:latin typeface="+mn-lt"/>
                <a:cs typeface="Tahoma" pitchFamily="34" charset="0"/>
              </a:defRPr>
            </a:lvl2pPr>
            <a:lvl3pPr>
              <a:defRPr sz="1400">
                <a:latin typeface="+mn-lt"/>
                <a:cs typeface="Tahoma" pitchFamily="34" charset="0"/>
              </a:defRPr>
            </a:lvl3pPr>
            <a:lvl4pPr>
              <a:defRPr sz="1200">
                <a:latin typeface="+mn-lt"/>
                <a:cs typeface="Tahoma" pitchFamily="34" charset="0"/>
              </a:defRPr>
            </a:lvl4pPr>
            <a:lvl5pPr>
              <a:defRPr sz="1200">
                <a:latin typeface="+mn-lt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76786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0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: Half 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Water_new.wmv"/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238" t="25119" r="-357" b="-637"/>
          <a:stretch/>
        </p:blipFill>
        <p:spPr>
          <a:xfrm>
            <a:off x="-1" y="10886"/>
            <a:ext cx="9198429" cy="517071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 userDrawn="1"/>
        </p:nvSpPr>
        <p:spPr>
          <a:xfrm>
            <a:off x="3900791" y="402770"/>
            <a:ext cx="4902749" cy="4158343"/>
          </a:xfrm>
          <a:prstGeom prst="rect">
            <a:avLst/>
          </a:prstGeom>
          <a:solidFill>
            <a:schemeClr val="tx2">
              <a:lumMod val="50000"/>
            </a:schemeClr>
          </a:solidFill>
          <a:ln w="38100">
            <a:solidFill>
              <a:schemeClr val="bg1"/>
            </a:solidFill>
          </a:ln>
          <a:effectLst>
            <a:outerShdw blurRad="10287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6682" y="465710"/>
            <a:ext cx="4826144" cy="633514"/>
          </a:xfrm>
        </p:spPr>
        <p:txBody>
          <a:bodyPr anchor="ctr" anchorCtr="0">
            <a:noAutofit/>
          </a:bodyPr>
          <a:lstStyle>
            <a:lvl1pPr algn="l">
              <a:defRPr lang="en-US" sz="25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6682" y="1200151"/>
            <a:ext cx="4826144" cy="3255117"/>
          </a:xfrm>
        </p:spPr>
        <p:txBody>
          <a:bodyPr>
            <a:normAutofit/>
          </a:bodyPr>
          <a:lstStyle>
            <a:lvl1pPr>
              <a:defRPr sz="1800">
                <a:latin typeface="+mn-lt"/>
                <a:cs typeface="Tahoma" pitchFamily="34" charset="0"/>
              </a:defRPr>
            </a:lvl1pPr>
            <a:lvl2pPr>
              <a:defRPr sz="1600">
                <a:latin typeface="+mn-lt"/>
                <a:cs typeface="Tahoma" pitchFamily="34" charset="0"/>
              </a:defRPr>
            </a:lvl2pPr>
            <a:lvl3pPr>
              <a:defRPr sz="1400">
                <a:latin typeface="+mn-lt"/>
                <a:cs typeface="Tahoma" pitchFamily="34" charset="0"/>
              </a:defRPr>
            </a:lvl3pPr>
            <a:lvl4pPr>
              <a:defRPr sz="1200">
                <a:latin typeface="+mn-lt"/>
                <a:cs typeface="Tahoma" pitchFamily="34" charset="0"/>
              </a:defRPr>
            </a:lvl4pPr>
            <a:lvl5pPr>
              <a:defRPr sz="1200">
                <a:latin typeface="+mn-lt"/>
                <a:cs typeface="Tahoma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27525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0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Water_new.wmv"/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238" t="25119" r="-357" b="-637"/>
          <a:stretch/>
        </p:blipFill>
        <p:spPr>
          <a:xfrm>
            <a:off x="-1" y="10886"/>
            <a:ext cx="9198429" cy="517071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 userDrawn="1"/>
        </p:nvSpPr>
        <p:spPr>
          <a:xfrm>
            <a:off x="-228600" y="1943100"/>
            <a:ext cx="9601200" cy="971550"/>
          </a:xfrm>
          <a:prstGeom prst="rect">
            <a:avLst/>
          </a:prstGeom>
          <a:solidFill>
            <a:schemeClr val="tx2">
              <a:lumMod val="50000"/>
            </a:schemeClr>
          </a:solidFill>
          <a:ln w="12700">
            <a:solidFill>
              <a:schemeClr val="bg1"/>
            </a:solidFill>
          </a:ln>
          <a:effectLst>
            <a:outerShdw blurRad="520700" dir="2700000" algn="tl" rotWithShape="0">
              <a:prstClr val="black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13249" y="2305878"/>
            <a:ext cx="1523181" cy="11237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 descr="GettyImages_200300145-001.jpg"/>
          <p:cNvPicPr>
            <a:picLocks noChangeAspect="1"/>
          </p:cNvPicPr>
          <p:nvPr userDrawn="1"/>
        </p:nvPicPr>
        <p:blipFill>
          <a:blip r:embed="rId6"/>
          <a:srcRect/>
          <a:stretch>
            <a:fillRect/>
          </a:stretch>
        </p:blipFill>
        <p:spPr>
          <a:xfrm>
            <a:off x="5218045" y="2295939"/>
            <a:ext cx="1500808" cy="110642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91830" y="2197164"/>
            <a:ext cx="4837113" cy="510778"/>
          </a:xfrm>
        </p:spPr>
        <p:txBody>
          <a:bodyPr anchor="t">
            <a:noAutofit/>
          </a:bodyPr>
          <a:lstStyle>
            <a:lvl1pPr algn="l">
              <a:defRPr lang="en-US" sz="25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1550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26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  <p:bldLst>
      <p:bldP spid="8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lang="en-US" sz="25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lang="en-US" sz="2500" b="1" kern="1200" cap="small" baseline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lang="en-US" sz="2500" b="1" kern="1200" cap="small" baseline="0" dirty="0">
                <a:solidFill>
                  <a:schemeClr val="bg1"/>
                </a:solidFill>
                <a:effectLst>
                  <a:reflection blurRad="6350" stA="55000" endA="300" endPos="45500" dir="5400000" sy="-100000" algn="bl" rotWithShape="0"/>
                </a:effectLst>
                <a:latin typeface="Constantia" pitchFamily="18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video" Target="../media/media1.wmv"/><Relationship Id="rId2" Type="http://schemas.openxmlformats.org/officeDocument/2006/relationships/slideLayout" Target="../slideLayouts/slideLayout2.xml"/><Relationship Id="rId16" Type="http://schemas.microsoft.com/office/2007/relationships/media" Target="../media/media1.wmv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Water_new.wmv"/>
          <p:cNvPicPr>
            <a:picLocks noChangeAspect="1"/>
          </p:cNvPicPr>
          <p:nvPr userDrawn="1">
            <a:videoFile r:link="rId17"/>
            <p:extLst>
              <p:ext uri="{DAA4B4D4-6D71-4841-9C94-3DE7FCFB9230}">
                <p14:media xmlns:p14="http://schemas.microsoft.com/office/powerpoint/2010/main" r:embed="rId16"/>
              </p:ext>
            </p:extLst>
          </p:nvPr>
        </p:nvPicPr>
        <p:blipFill rotWithShape="1">
          <a:blip r:embed="rId18"/>
          <a:srcRect l="-238" t="25119" r="-357" b="-637"/>
          <a:stretch/>
        </p:blipFill>
        <p:spPr>
          <a:xfrm>
            <a:off x="-1" y="10886"/>
            <a:ext cx="9198429" cy="517071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/>
        </p:nvSpPr>
        <p:spPr>
          <a:xfrm>
            <a:off x="402771" y="402770"/>
            <a:ext cx="8360229" cy="4158343"/>
          </a:xfrm>
          <a:prstGeom prst="rect">
            <a:avLst/>
          </a:prstGeom>
          <a:solidFill>
            <a:schemeClr val="tx2">
              <a:lumMod val="50000"/>
            </a:schemeClr>
          </a:solidFill>
          <a:ln w="38100">
            <a:solidFill>
              <a:schemeClr val="bg1"/>
            </a:solidFill>
          </a:ln>
          <a:effectLst>
            <a:outerShdw blurRad="10287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66929"/>
            <a:ext cx="8229600" cy="6352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255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17505-E79A-4CE3-955B-46529E59C72C}" type="datetimeFigureOut">
              <a:rPr lang="en-US" smtClean="0"/>
              <a:pPr/>
              <a:t>4/13/2018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8284DC-B054-45EA-B030-034005E6E51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3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0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2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2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966682" y="622878"/>
            <a:ext cx="4826144" cy="633514"/>
          </a:xfrm>
        </p:spPr>
        <p:txBody>
          <a:bodyPr>
            <a:noAutofit/>
          </a:bodyPr>
          <a:lstStyle/>
          <a:p>
            <a:r>
              <a:rPr lang="en-US" sz="2000" b="1" cap="small" dirty="0">
                <a:latin typeface="Constantia" pitchFamily="18" charset="0"/>
              </a:rPr>
              <a:t>Why perform ML on Streaming Data</a:t>
            </a:r>
            <a:br>
              <a:rPr lang="en-US" sz="2000" b="1" cap="small" dirty="0">
                <a:latin typeface="Constantia" pitchFamily="18" charset="0"/>
              </a:rPr>
            </a:br>
            <a:endParaRPr lang="en-US" sz="2000" b="1" cap="small" dirty="0">
              <a:latin typeface="Constantia" pitchFamily="18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Real Time</a:t>
            </a:r>
            <a:r>
              <a:rPr lang="en-US" dirty="0"/>
              <a:t> Perform analysis on real-time data</a:t>
            </a:r>
          </a:p>
          <a:p>
            <a:endParaRPr lang="en-US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Scalability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/>
              <a:t>ML </a:t>
            </a:r>
            <a:r>
              <a:rPr lang="en-US" dirty="0" err="1"/>
              <a:t>Flink</a:t>
            </a:r>
            <a:r>
              <a:rPr lang="en-US" dirty="0"/>
              <a:t> is massively scalable</a:t>
            </a:r>
          </a:p>
          <a:p>
            <a:endParaRPr lang="en-US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Response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/>
              <a:t>Users can respond to real-time data quickly</a:t>
            </a:r>
          </a:p>
          <a:p>
            <a:pPr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14" name="Diagram 13"/>
          <p:cNvGraphicFramePr/>
          <p:nvPr>
            <p:extLst>
              <p:ext uri="{D42A27DB-BD31-4B8C-83A1-F6EECF244321}">
                <p14:modId xmlns:p14="http://schemas.microsoft.com/office/powerpoint/2010/main" val="2987346111"/>
              </p:ext>
            </p:extLst>
          </p:nvPr>
        </p:nvGraphicFramePr>
        <p:xfrm>
          <a:off x="306959" y="1128713"/>
          <a:ext cx="3388792" cy="27574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95396481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E7F8F831-B863-40F8-968C-AF213742AE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>
                                            <p:graphicEl>
                                              <a:dgm id="{E7F8F831-B863-40F8-968C-AF213742AE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DD01F211-240B-4D8B-91B4-B2A0F2859D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4">
                                            <p:graphicEl>
                                              <a:dgm id="{DD01F211-240B-4D8B-91B4-B2A0F2859DE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5B7FF893-2DE6-429E-B70E-3DA9EC62D8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>
                                            <p:graphicEl>
                                              <a:dgm id="{5B7FF893-2DE6-429E-B70E-3DA9EC62D86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4" grpId="0" uiExpand="1">
        <p:bldSub>
          <a:bldDgm bld="one"/>
        </p:bldSub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b="1" cap="small" dirty="0">
                <a:latin typeface="Constantia" pitchFamily="18" charset="0"/>
              </a:rPr>
              <a:t>What’s Next?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8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Identify more scenarios to use machine learning:</a:t>
            </a:r>
          </a:p>
          <a:p>
            <a:pPr lvl="1">
              <a:lnSpc>
                <a:spcPct val="150000"/>
              </a:lnSpc>
            </a:pPr>
            <a:r>
              <a:rPr lang="en-US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Fraud detection</a:t>
            </a:r>
          </a:p>
          <a:p>
            <a:pPr lvl="1">
              <a:lnSpc>
                <a:spcPct val="150000"/>
              </a:lnSpc>
            </a:pPr>
            <a:r>
              <a:rPr lang="en-US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Pricing</a:t>
            </a:r>
          </a:p>
          <a:p>
            <a:pPr lvl="1">
              <a:lnSpc>
                <a:spcPct val="150000"/>
              </a:lnSpc>
            </a:pPr>
            <a:r>
              <a:rPr lang="en-US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 series analysis</a:t>
            </a:r>
          </a:p>
          <a:p>
            <a:pPr lvl="1">
              <a:lnSpc>
                <a:spcPct val="150000"/>
              </a:lnSpc>
            </a:pPr>
            <a:r>
              <a:rPr lang="en-US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Risk management</a:t>
            </a:r>
          </a:p>
        </p:txBody>
      </p:sp>
    </p:spTree>
    <p:extLst>
      <p:ext uri="{BB962C8B-B14F-4D97-AF65-F5344CB8AC3E}">
        <p14:creationId xmlns:p14="http://schemas.microsoft.com/office/powerpoint/2010/main" val="1785616736"/>
      </p:ext>
    </p:extLst>
  </p:cSld>
  <p:clrMapOvr>
    <a:masterClrMapping/>
  </p:clrMapOvr>
  <mc:AlternateContent xmlns:mc="http://schemas.openxmlformats.org/markup-compatibility/2006">
    <mc:Choice xmlns:p14="http://schemas.microsoft.com/office/powerpoint/2007/7/12/main" xmlns="" Requires="p14">
      <p:transition xmlns:p141="http://schemas.microsoft.com/office/powerpoint/2010/main" spd="slow" p141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theme/theme1.xml><?xml version="1.0" encoding="utf-8"?>
<a:theme xmlns:a="http://schemas.openxmlformats.org/drawingml/2006/main" name="MultimediaChoreograph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Copperplate Gothic Bold"/>
        <a:ea typeface=""/>
        <a:cs typeface=""/>
      </a:majorFont>
      <a:minorFont>
        <a:latin typeface="Arial"/>
        <a:ea typeface=""/>
        <a:cs typeface="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8D40529-A348-4B16-A8D7-9003BD94745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Multimedia choreography presentation</Template>
  <TotalTime>0</TotalTime>
  <Words>53</Words>
  <Application>Microsoft Office PowerPoint</Application>
  <PresentationFormat>On-screen Show (16:9)</PresentationFormat>
  <Paragraphs>18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Constantia</vt:lpstr>
      <vt:lpstr>Copperplate Gothic Bold</vt:lpstr>
      <vt:lpstr>Tahoma</vt:lpstr>
      <vt:lpstr>MultimediaChoreography</vt:lpstr>
      <vt:lpstr>Why perform ML on Streaming Data </vt:lpstr>
      <vt:lpstr>What’s Next?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2018-04-13T13:07:37Z</dcterms:created>
  <dcterms:modified xsi:type="dcterms:W3CDTF">2018-04-13T15:28:57Z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TC016745539991</vt:lpwstr>
  </property>
</Properties>
</file>

<file path=docProps/thumbnail.jpeg>
</file>